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63" r:id="rId2"/>
    <p:sldId id="264" r:id="rId3"/>
    <p:sldId id="265" r:id="rId4"/>
    <p:sldId id="266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A5A"/>
    <a:srgbClr val="100D79"/>
    <a:srgbClr val="09084C"/>
    <a:srgbClr val="EFE9E4"/>
    <a:srgbClr val="F36DA0"/>
    <a:srgbClr val="F692B8"/>
    <a:srgbClr val="527F84"/>
    <a:srgbClr val="4C8CB8"/>
    <a:srgbClr val="774160"/>
    <a:srgbClr val="D68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424" autoAdjust="0"/>
  </p:normalViewPr>
  <p:slideViewPr>
    <p:cSldViewPr snapToGrid="0">
      <p:cViewPr varScale="1">
        <p:scale>
          <a:sx n="92" d="100"/>
          <a:sy n="92" d="100"/>
        </p:scale>
        <p:origin x="12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6E3E2-97A4-4CE8-BFDF-A5456E80304E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D43E7-C5EC-4E4A-81D7-B9160AE4BA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26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003A74-65D6-CA0A-41FF-9F6E3E493B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122363"/>
            <a:ext cx="12192000" cy="2387600"/>
          </a:xfrm>
        </p:spPr>
        <p:txBody>
          <a:bodyPr anchor="ctr" anchorCtr="0"/>
          <a:lstStyle>
            <a:lvl1pPr algn="ctr">
              <a:defRPr sz="4000" strike="noStrike">
                <a:solidFill>
                  <a:srgbClr val="FFC000"/>
                </a:solidFill>
              </a:defRPr>
            </a:lvl1pPr>
          </a:lstStyle>
          <a:p>
            <a:r>
              <a:rPr lang="en-US" altLang="ko-KR" dirty="0"/>
              <a:t>Abstract Title</a:t>
            </a:r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736B06E1-E650-430B-69A2-8B62575718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5041"/>
            <a:ext cx="12192000" cy="800100"/>
          </a:xfrm>
        </p:spPr>
        <p:txBody>
          <a:bodyPr anchor="ctr" anchorCtr="0"/>
          <a:lstStyle>
            <a:lvl1pPr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Presenter (Affiliation)</a:t>
            </a:r>
            <a:endParaRPr lang="ko-KR" altLang="en-US" dirty="0"/>
          </a:p>
        </p:txBody>
      </p:sp>
      <p:sp>
        <p:nvSpPr>
          <p:cNvPr id="15" name="텍스트 개체 틀 9">
            <a:extLst>
              <a:ext uri="{FF2B5EF4-FFF2-40B4-BE49-F238E27FC236}">
                <a16:creationId xmlns:a16="http://schemas.microsoft.com/office/drawing/2014/main" id="{D6E48967-AFE8-6975-734D-D15B82FF67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21647"/>
            <a:ext cx="12192000" cy="800100"/>
          </a:xfrm>
        </p:spPr>
        <p:txBody>
          <a:bodyPr anchor="ctr" anchorCtr="0"/>
          <a:lstStyle>
            <a:lvl1pPr algn="ctr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E-mail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2181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FFFA18D9-976A-3756-6D50-7DF48271D6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3" name="제목 개체 틀 1">
            <a:extLst>
              <a:ext uri="{FF2B5EF4-FFF2-40B4-BE49-F238E27FC236}">
                <a16:creationId xmlns:a16="http://schemas.microsoft.com/office/drawing/2014/main" id="{A22E4C66-2BBC-2837-ED12-5B84A37E7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0234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BE94691-4F45-EE08-8719-48BE25B43C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7" name="제목 개체 틀 1">
            <a:extLst>
              <a:ext uri="{FF2B5EF4-FFF2-40B4-BE49-F238E27FC236}">
                <a16:creationId xmlns:a16="http://schemas.microsoft.com/office/drawing/2014/main" id="{3343D098-0C1A-0806-A3CE-FA8A8276B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29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>
            <a:extLst>
              <a:ext uri="{FF2B5EF4-FFF2-40B4-BE49-F238E27FC236}">
                <a16:creationId xmlns:a16="http://schemas.microsoft.com/office/drawing/2014/main" id="{950174B1-C982-F34D-B41F-4FF232FCB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137999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Sub Title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F81B3E72-AF0C-8F84-C0EB-A1CB9D6104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2900" y="1027522"/>
            <a:ext cx="11506200" cy="546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None/>
              <a:defRPr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25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4369F3B-DDBC-AB01-6E61-7833A8876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79401"/>
            <a:ext cx="11506200" cy="61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/>
              <a:t>Sub Title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8F89FC-30B3-539C-4B82-28388BAA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190625"/>
            <a:ext cx="11506200" cy="530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</p:spTree>
    <p:extLst>
      <p:ext uri="{BB962C8B-B14F-4D97-AF65-F5344CB8AC3E}">
        <p14:creationId xmlns:p14="http://schemas.microsoft.com/office/powerpoint/2010/main" val="180462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60" r:id="rId4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Tahoma" panose="020B0604030504040204" pitchFamily="34" charset="0"/>
          <a:ea typeface="+mj-ea"/>
          <a:cs typeface="Tahoma" panose="020B0604030504040204" pitchFamily="34" charset="0"/>
        </a:defRPr>
      </a:lvl1pPr>
    </p:titleStyle>
    <p:bodyStyle>
      <a:lvl1pPr marL="457200" indent="-457200" algn="l" defTabSz="914400" rtl="0" eaLnBrk="1" latinLnBrk="1" hangingPunct="1">
        <a:lnSpc>
          <a:spcPct val="90000"/>
        </a:lnSpc>
        <a:spcBef>
          <a:spcPts val="1000"/>
        </a:spcBef>
        <a:buFont typeface="+mj-lt"/>
        <a:buAutoNum type="arabicPeriod"/>
        <a:defRPr sz="20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1pPr>
      <a:lvl2pPr marL="800100" indent="-342900" algn="l" defTabSz="914400" rtl="0" eaLnBrk="1" latinLnBrk="1" hangingPunct="1">
        <a:lnSpc>
          <a:spcPct val="90000"/>
        </a:lnSpc>
        <a:spcBef>
          <a:spcPts val="500"/>
        </a:spcBef>
        <a:buFont typeface="+mj-lt"/>
        <a:buAutoNum type="arabicParenR"/>
        <a:defRPr sz="18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2pPr>
      <a:lvl3pPr marL="1257300" indent="-342900" algn="l" defTabSz="914400" rtl="0" eaLnBrk="1" latinLnBrk="1" hangingPunct="1">
        <a:lnSpc>
          <a:spcPct val="90000"/>
        </a:lnSpc>
        <a:spcBef>
          <a:spcPts val="500"/>
        </a:spcBef>
        <a:buFont typeface="+mj-lt"/>
        <a:buAutoNum type="alphaUcPeriod"/>
        <a:defRPr sz="16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+mn-ea"/>
          <a:cs typeface="Tahoma" panose="020B060403050404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F5C936-C14A-7D34-4721-33B3EA47B8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Abstract Title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sz="2400" b="0" dirty="0"/>
              <a:t>(Abstract No.)</a:t>
            </a:r>
            <a:endParaRPr lang="ko-KR" altLang="en-US" b="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C14938-0383-C03B-0706-494B90953E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E6A7220-CFA2-4B55-A249-0F9B48708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86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184B53-25C4-8AD6-3146-BC56A9509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999"/>
            <a:ext cx="11506200" cy="615950"/>
          </a:xfrm>
        </p:spPr>
        <p:txBody>
          <a:bodyPr/>
          <a:lstStyle/>
          <a:p>
            <a:r>
              <a:rPr lang="en-US" altLang="ko-KR" dirty="0"/>
              <a:t>General Tips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1B167-0D65-C007-6715-B654C3BB92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Format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ko-KR" altLang="ko-KR" dirty="0"/>
              <a:t>5 </a:t>
            </a:r>
            <a:r>
              <a:rPr lang="ko-KR" altLang="ko-KR" dirty="0" err="1"/>
              <a:t>slides</a:t>
            </a:r>
            <a:r>
              <a:rPr lang="ko-KR" altLang="ko-KR" dirty="0"/>
              <a:t> </a:t>
            </a:r>
            <a:r>
              <a:rPr lang="ko-KR" altLang="ko-KR" dirty="0" err="1"/>
              <a:t>or</a:t>
            </a:r>
            <a:r>
              <a:rPr lang="en-US" altLang="ko-KR" dirty="0"/>
              <a:t> fewer excluding title slide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Set the page setup or slide size to “16:9" </a:t>
            </a:r>
            <a:br>
              <a:rPr lang="en-US" altLang="ko-KR" dirty="0">
                <a:ea typeface="Tahoma" panose="020B0604030504040204" pitchFamily="34" charset="0"/>
              </a:rPr>
            </a:br>
            <a:r>
              <a:rPr lang="en-US" altLang="ko-KR" dirty="0">
                <a:ea typeface="Tahoma" panose="020B0604030504040204" pitchFamily="34" charset="0"/>
              </a:rPr>
              <a:t>(for best display)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ko-KR" dirty="0">
              <a:ea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Design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standard Windows fonts only (no custom fonts)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bullet points for content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ko-KR" dirty="0"/>
              <a:t>Images/photos, graphs and tables can be included in the presentation file. (</a:t>
            </a:r>
            <a:r>
              <a:rPr lang="en-US" altLang="ko-KR" dirty="0">
                <a:ea typeface="Tahoma" panose="020B0604030504040204" pitchFamily="34" charset="0"/>
              </a:rPr>
              <a:t>use only high-quality)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Avoid using videos, hyperlinks or animation effects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i="1" dirty="0"/>
              <a:t>The slides will be converted into images.</a:t>
            </a:r>
            <a:endParaRPr lang="en-US" altLang="ko-KR" dirty="0">
              <a:ea typeface="Tahoma" panose="020B0604030504040204" pitchFamily="34" charset="0"/>
            </a:endParaRP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ko-KR" dirty="0"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39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A2686E-D29C-35C8-CD20-869B4A735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7999"/>
            <a:ext cx="11506200" cy="615950"/>
          </a:xfrm>
        </p:spPr>
        <p:txBody>
          <a:bodyPr/>
          <a:lstStyle/>
          <a:p>
            <a:r>
              <a:rPr lang="en-US" altLang="ko-KR" dirty="0"/>
              <a:t>General Tips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93993A-E200-3440-D271-AF1CFB4166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Format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ko-KR" altLang="ko-KR" dirty="0"/>
              <a:t>5 </a:t>
            </a:r>
            <a:r>
              <a:rPr lang="ko-KR" altLang="ko-KR" dirty="0" err="1"/>
              <a:t>slides</a:t>
            </a:r>
            <a:r>
              <a:rPr lang="ko-KR" altLang="ko-KR" dirty="0"/>
              <a:t> </a:t>
            </a:r>
            <a:r>
              <a:rPr lang="ko-KR" altLang="ko-KR" dirty="0" err="1"/>
              <a:t>or</a:t>
            </a:r>
            <a:r>
              <a:rPr lang="en-US" altLang="ko-KR" dirty="0"/>
              <a:t> fewer excluding title slide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Set the page setup or slide size to “16:9" </a:t>
            </a:r>
            <a:br>
              <a:rPr lang="en-US" altLang="ko-KR" dirty="0">
                <a:ea typeface="Tahoma" panose="020B0604030504040204" pitchFamily="34" charset="0"/>
              </a:rPr>
            </a:br>
            <a:r>
              <a:rPr lang="en-US" altLang="ko-KR" dirty="0">
                <a:ea typeface="Tahoma" panose="020B0604030504040204" pitchFamily="34" charset="0"/>
              </a:rPr>
              <a:t>(for best display)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ko-KR" dirty="0">
              <a:ea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Design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standard Windows fonts only (no custom fonts)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bullet points for content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ko-KR" dirty="0"/>
              <a:t>Images/photos, graphs and tables can be included in the presentation file. (</a:t>
            </a:r>
            <a:r>
              <a:rPr lang="en-US" altLang="ko-KR" dirty="0">
                <a:ea typeface="Tahoma" panose="020B0604030504040204" pitchFamily="34" charset="0"/>
              </a:rPr>
              <a:t>use only high-quality)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Avoid using videos, hyperlinks or animation effects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i="1" dirty="0"/>
              <a:t>The slides will be converted into images.</a:t>
            </a:r>
            <a:endParaRPr lang="en-US" altLang="ko-KR" dirty="0"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62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C04434-DD33-46DE-30A8-488BC5AF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General Tips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2A2BD1-33AC-45D3-AED7-9BCCE67DAF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Format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ko-KR" altLang="ko-KR" dirty="0"/>
              <a:t>5 </a:t>
            </a:r>
            <a:r>
              <a:rPr lang="ko-KR" altLang="ko-KR" dirty="0" err="1"/>
              <a:t>slides</a:t>
            </a:r>
            <a:r>
              <a:rPr lang="ko-KR" altLang="ko-KR" dirty="0"/>
              <a:t> </a:t>
            </a:r>
            <a:r>
              <a:rPr lang="ko-KR" altLang="ko-KR" dirty="0" err="1"/>
              <a:t>or</a:t>
            </a:r>
            <a:r>
              <a:rPr lang="en-US" altLang="ko-KR" dirty="0"/>
              <a:t> fewer excluding title slide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Set the page setup or slide size to “16:9" </a:t>
            </a:r>
            <a:br>
              <a:rPr lang="en-US" altLang="ko-KR" dirty="0">
                <a:ea typeface="Tahoma" panose="020B0604030504040204" pitchFamily="34" charset="0"/>
              </a:rPr>
            </a:br>
            <a:r>
              <a:rPr lang="en-US" altLang="ko-KR" dirty="0">
                <a:ea typeface="Tahoma" panose="020B0604030504040204" pitchFamily="34" charset="0"/>
              </a:rPr>
              <a:t>(for best display)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endParaRPr lang="en-US" altLang="ko-KR" dirty="0">
              <a:ea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</a:pPr>
            <a:r>
              <a:rPr lang="en-US" altLang="ko-KR" dirty="0">
                <a:ea typeface="Tahoma" panose="020B0604030504040204" pitchFamily="34" charset="0"/>
              </a:rPr>
              <a:t>Design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standard Windows fonts only (no custom fonts)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Use bullet points for content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ko-KR" dirty="0"/>
              <a:t>Images/photos, graphs and tables can be included in the presentation file. (</a:t>
            </a:r>
            <a:r>
              <a:rPr lang="en-US" altLang="ko-KR" dirty="0">
                <a:ea typeface="Tahoma" panose="020B0604030504040204" pitchFamily="34" charset="0"/>
              </a:rPr>
              <a:t>use only high-quality)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dirty="0">
                <a:ea typeface="Tahoma" panose="020B0604030504040204" pitchFamily="34" charset="0"/>
              </a:rPr>
              <a:t>Avoid using videos, hyperlinks or animation effects</a:t>
            </a:r>
          </a:p>
          <a:p>
            <a:pPr marL="342900" indent="-342900">
              <a:lnSpc>
                <a:spcPct val="110000"/>
              </a:lnSpc>
              <a:buFont typeface="Wingdings" panose="05000000000000000000" pitchFamily="2" charset="2"/>
              <a:buChar char="l"/>
            </a:pPr>
            <a:r>
              <a:rPr lang="en-US" altLang="ko-KR" i="1" dirty="0"/>
              <a:t>The slides will be converted into images.</a:t>
            </a:r>
            <a:endParaRPr lang="en-US" altLang="ko-KR" dirty="0"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01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TW 2026 기본 글꼴">
      <a:majorFont>
        <a:latin typeface="Tahoma"/>
        <a:ea typeface="Tahoma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245</Words>
  <Application>Microsoft Office PowerPoint</Application>
  <PresentationFormat>와이드스크린</PresentationFormat>
  <Paragraphs>34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Tahoma</vt:lpstr>
      <vt:lpstr>Wingdings</vt:lpstr>
      <vt:lpstr>Office 테마</vt:lpstr>
      <vt:lpstr>Abstract Title  (Abstract No.)</vt:lpstr>
      <vt:lpstr>General Tips</vt:lpstr>
      <vt:lpstr>General Tips</vt:lpstr>
      <vt:lpstr>General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지원 민</dc:creator>
  <cp:lastModifiedBy>지원 민</cp:lastModifiedBy>
  <cp:revision>33</cp:revision>
  <dcterms:created xsi:type="dcterms:W3CDTF">2026-09-17T05:44:24Z</dcterms:created>
  <dcterms:modified xsi:type="dcterms:W3CDTF">2026-10-19T06:38:38Z</dcterms:modified>
</cp:coreProperties>
</file>